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6858000" cy="12192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434" autoAdjust="0"/>
  </p:normalViewPr>
  <p:slideViewPr>
    <p:cSldViewPr snapToGrid="0">
      <p:cViewPr varScale="1">
        <p:scale>
          <a:sx n="40" d="100"/>
          <a:sy n="40" d="100"/>
        </p:scale>
        <p:origin x="2358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0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A87BBB-542E-4BF2-9EC0-33EBC5A45A9D}" type="datetimeFigureOut">
              <a:rPr lang="id-ID" smtClean="0"/>
              <a:t>05/06/2020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3A1FC-A43E-474B-BCF6-A72E26D0EF0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92921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B8380-6CDC-4273-B91C-9E7520F0A0A6}" type="datetimeFigureOut">
              <a:rPr lang="id-ID" smtClean="0"/>
              <a:t>05/06/2020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697D0-4FA7-49CA-ACEA-B39852C9F1C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36685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560638" y="1143000"/>
            <a:ext cx="17367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697D0-4FA7-49CA-ACEA-B39852C9F1C5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74050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EBA6C-AB76-403A-A3D5-A28E8E757203}" type="datetimeFigureOut">
              <a:rPr lang="id-ID" smtClean="0"/>
              <a:t>05/06/2020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7704-A8B1-4250-8C33-BFAD12C5179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03259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EBA6C-AB76-403A-A3D5-A28E8E757203}" type="datetimeFigureOut">
              <a:rPr lang="id-ID" smtClean="0"/>
              <a:t>05/06/2020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7704-A8B1-4250-8C33-BFAD12C5179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79982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EBA6C-AB76-403A-A3D5-A28E8E757203}" type="datetimeFigureOut">
              <a:rPr lang="id-ID" smtClean="0"/>
              <a:t>05/06/2020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7704-A8B1-4250-8C33-BFAD12C5179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36454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EBA6C-AB76-403A-A3D5-A28E8E757203}" type="datetimeFigureOut">
              <a:rPr lang="id-ID" smtClean="0"/>
              <a:t>05/06/2020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7704-A8B1-4250-8C33-BFAD12C5179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32670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EBA6C-AB76-403A-A3D5-A28E8E757203}" type="datetimeFigureOut">
              <a:rPr lang="id-ID" smtClean="0"/>
              <a:t>05/06/2020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7704-A8B1-4250-8C33-BFAD12C5179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23422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EBA6C-AB76-403A-A3D5-A28E8E757203}" type="datetimeFigureOut">
              <a:rPr lang="id-ID" smtClean="0"/>
              <a:t>05/06/2020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7704-A8B1-4250-8C33-BFAD12C5179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7343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EBA6C-AB76-403A-A3D5-A28E8E757203}" type="datetimeFigureOut">
              <a:rPr lang="id-ID" smtClean="0"/>
              <a:t>05/06/2020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7704-A8B1-4250-8C33-BFAD12C5179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94096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EBA6C-AB76-403A-A3D5-A28E8E757203}" type="datetimeFigureOut">
              <a:rPr lang="id-ID" smtClean="0"/>
              <a:t>05/06/2020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7704-A8B1-4250-8C33-BFAD12C5179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13960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EBA6C-AB76-403A-A3D5-A28E8E757203}" type="datetimeFigureOut">
              <a:rPr lang="id-ID" smtClean="0"/>
              <a:t>05/06/2020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7704-A8B1-4250-8C33-BFAD12C5179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855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EBA6C-AB76-403A-A3D5-A28E8E757203}" type="datetimeFigureOut">
              <a:rPr lang="id-ID" smtClean="0"/>
              <a:t>05/06/2020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7704-A8B1-4250-8C33-BFAD12C5179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64728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EBA6C-AB76-403A-A3D5-A28E8E757203}" type="datetimeFigureOut">
              <a:rPr lang="id-ID" smtClean="0"/>
              <a:t>05/06/2020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A7704-A8B1-4250-8C33-BFAD12C5179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352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EBA6C-AB76-403A-A3D5-A28E8E757203}" type="datetimeFigureOut">
              <a:rPr lang="id-ID" smtClean="0"/>
              <a:t>05/06/2020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A7704-A8B1-4250-8C33-BFAD12C51797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16609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27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Application>Microsoft Office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</cp:revision>
  <dcterms:created xsi:type="dcterms:W3CDTF">2020-06-05T12:25:22Z</dcterms:created>
  <dcterms:modified xsi:type="dcterms:W3CDTF">2020-06-05T12:26:31Z</dcterms:modified>
</cp:coreProperties>
</file>