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6858000" cy="12192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00" autoAdjust="0"/>
    <p:restoredTop sz="94434" autoAdjust="0"/>
  </p:normalViewPr>
  <p:slideViewPr>
    <p:cSldViewPr snapToGrid="0">
      <p:cViewPr varScale="1">
        <p:scale>
          <a:sx n="40" d="100"/>
          <a:sy n="40" d="100"/>
        </p:scale>
        <p:origin x="2358" y="6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7" d="100"/>
          <a:sy n="57" d="100"/>
        </p:scale>
        <p:origin x="2808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8A87BBB-542E-4BF2-9EC0-33EBC5A45A9D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A3A1FC-A43E-474B-BCF6-A72E26D0EF0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929216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34B8380-6CDC-4273-B91C-9E7520F0A0A6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560638" y="1143000"/>
            <a:ext cx="17367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d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5697D0-4FA7-49CA-ACEA-B39852C9F1C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2366853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560638" y="1143000"/>
            <a:ext cx="1736725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45697D0-4FA7-49CA-ACEA-B39852C9F1C5}" type="slidenum">
              <a:rPr lang="id-ID" smtClean="0"/>
              <a:t>1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740506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032599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799829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364540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8326706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234224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734370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894096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139607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855613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4647281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3522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7EBA6C-AB76-403A-A3D5-A28E8E757203}" type="datetimeFigureOut">
              <a:rPr lang="id-ID" smtClean="0"/>
              <a:t>05/06/2020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CA7704-A8B1-4250-8C33-BFAD12C5179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0166091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id-ID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d-ID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6858000" cy="12192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56271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Application>Microsoft Office PowerPoint</Application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account</dc:creator>
  <cp:lastModifiedBy>Microsoft account</cp:lastModifiedBy>
  <cp:revision>1</cp:revision>
  <dcterms:created xsi:type="dcterms:W3CDTF">2020-06-05T12:25:22Z</dcterms:created>
  <dcterms:modified xsi:type="dcterms:W3CDTF">2020-06-05T12:26:31Z</dcterms:modified>
</cp:coreProperties>
</file>

<file path=docProps/thumbnail.jpeg>
</file>