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90" r:id="rId1"/>
  </p:sldMasterIdLst>
  <p:sldIdLst>
    <p:sldId id="256" r:id="rId2"/>
    <p:sldId id="257" r:id="rId3"/>
    <p:sldId id="258" r:id="rId4"/>
    <p:sldId id="259" r:id="rId5"/>
    <p:sldId id="260" r:id="rId6"/>
    <p:sldId id="264" r:id="rId7"/>
    <p:sldId id="265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1" autoAdjust="0"/>
    <p:restoredTop sz="94660"/>
  </p:normalViewPr>
  <p:slideViewPr>
    <p:cSldViewPr snapToGrid="0">
      <p:cViewPr varScale="1">
        <p:scale>
          <a:sx n="74" d="100"/>
          <a:sy n="74" d="100"/>
        </p:scale>
        <p:origin x="58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83888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15844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27997088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964302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6549440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812148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787969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25198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47F38-B617-4D2F-AE0A-013F0C4D2C57}" type="datetimeFigureOut">
              <a:rPr lang="en-US" smtClean="0"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799C9-84D9-46D2-A11E-BCF8A720529D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32431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83569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BFA754-D5C3-4E66-96A6-867B257F58DC}" type="datetimeFigureOut">
              <a:rPr lang="en-US" smtClean="0"/>
              <a:t>6/8/2018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065D-F351-4B03-BD91-D8A6B8D4B36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084274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7694208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02618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6527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671683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01651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6/8/2018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2107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1" r:id="rId1"/>
    <p:sldLayoutId id="2147483892" r:id="rId2"/>
    <p:sldLayoutId id="2147483893" r:id="rId3"/>
    <p:sldLayoutId id="2147483894" r:id="rId4"/>
    <p:sldLayoutId id="2147483895" r:id="rId5"/>
    <p:sldLayoutId id="2147483896" r:id="rId6"/>
    <p:sldLayoutId id="2147483897" r:id="rId7"/>
    <p:sldLayoutId id="2147483898" r:id="rId8"/>
    <p:sldLayoutId id="2147483899" r:id="rId9"/>
    <p:sldLayoutId id="2147483900" r:id="rId10"/>
    <p:sldLayoutId id="2147483901" r:id="rId11"/>
    <p:sldLayoutId id="2147483902" r:id="rId12"/>
    <p:sldLayoutId id="2147483903" r:id="rId13"/>
    <p:sldLayoutId id="2147483904" r:id="rId14"/>
    <p:sldLayoutId id="2147483905" r:id="rId15"/>
    <p:sldLayoutId id="214748390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8961" y="548641"/>
            <a:ext cx="8859520" cy="1259839"/>
          </a:xfrm>
        </p:spPr>
        <p:txBody>
          <a:bodyPr>
            <a:normAutofit fontScale="90000"/>
          </a:bodyPr>
          <a:lstStyle/>
          <a:p>
            <a:r>
              <a:rPr lang="id-ID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SECOND</a:t>
            </a:r>
            <a:r>
              <a:rPr lang="en-US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 YEAR PROJECT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6549" y="2804522"/>
            <a:ext cx="8918787" cy="955043"/>
          </a:xfrm>
        </p:spPr>
        <p:txBody>
          <a:bodyPr>
            <a:normAutofit/>
          </a:bodyPr>
          <a:lstStyle/>
          <a:p>
            <a:pPr algn="ctr"/>
            <a:r>
              <a:rPr lang="en-US" altLang="en-US" sz="2400" b="1" dirty="0" err="1">
                <a:solidFill>
                  <a:schemeClr val="accent2"/>
                </a:solidFill>
                <a:latin typeface="Arial Black" panose="020B0A0402010202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Pengembangan</a:t>
            </a:r>
            <a:r>
              <a:rPr lang="en-US" altLang="en-US" sz="2400" b="1" dirty="0">
                <a:solidFill>
                  <a:schemeClr val="accent2"/>
                </a:solidFill>
                <a:latin typeface="Arial Black" panose="020B0A0402010202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Campus Information System (CIS) </a:t>
            </a:r>
            <a:r>
              <a:rPr lang="en-US" altLang="en-US" sz="2400" b="1" dirty="0" err="1">
                <a:solidFill>
                  <a:schemeClr val="accent2"/>
                </a:solidFill>
                <a:latin typeface="Arial Black" panose="020B0A0402010202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Modul</a:t>
            </a:r>
            <a:r>
              <a:rPr lang="en-US" altLang="en-US" sz="2400" b="1" dirty="0">
                <a:solidFill>
                  <a:schemeClr val="accent2"/>
                </a:solidFill>
                <a:latin typeface="Arial Black" panose="020B0A0402010202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</a:t>
            </a:r>
            <a:r>
              <a:rPr lang="en-US" altLang="en-US" sz="2400" b="1" dirty="0" err="1">
                <a:solidFill>
                  <a:schemeClr val="accent2"/>
                </a:solidFill>
                <a:latin typeface="Arial Black" panose="020B0A0402010202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Koperasi</a:t>
            </a:r>
            <a:endParaRPr lang="en-US" dirty="0">
              <a:solidFill>
                <a:schemeClr val="accent2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816549" y="4125688"/>
            <a:ext cx="8774491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id-ID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ITD</a:t>
            </a:r>
            <a:r>
              <a:rPr lang="en-ID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5</a:t>
            </a:r>
            <a:r>
              <a:rPr lang="id-ID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-</a:t>
            </a:r>
            <a:r>
              <a:rPr lang="en-US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9</a:t>
            </a:r>
            <a:r>
              <a:rPr lang="id-ID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-PA22018-</a:t>
            </a:r>
            <a:r>
              <a:rPr lang="en-US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26:</a:t>
            </a: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en-US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11316011  </a:t>
            </a:r>
            <a:r>
              <a:rPr lang="en-US" sz="2400" b="1" dirty="0" err="1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Loni</a:t>
            </a:r>
            <a:r>
              <a:rPr lang="en-US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 Miranda </a:t>
            </a:r>
            <a:r>
              <a:rPr lang="en-US" sz="2400" b="1" dirty="0" err="1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Doloksaribu</a:t>
            </a:r>
            <a:endParaRPr lang="en-US" sz="2400" b="1" dirty="0">
              <a:solidFill>
                <a:schemeClr val="accent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en-US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11316015  </a:t>
            </a:r>
            <a:r>
              <a:rPr lang="en-US" sz="2400" b="1" dirty="0" err="1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Pratiwi</a:t>
            </a:r>
            <a:r>
              <a:rPr lang="en-US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2400" b="1" dirty="0" err="1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Pandiangan</a:t>
            </a:r>
            <a:endParaRPr lang="id-ID" sz="2400" b="1" dirty="0">
              <a:solidFill>
                <a:schemeClr val="accent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  <a:defRPr/>
            </a:pPr>
            <a:r>
              <a:rPr lang="id-ID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113160</a:t>
            </a:r>
            <a:r>
              <a:rPr lang="en-US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31</a:t>
            </a:r>
            <a:r>
              <a:rPr lang="id-ID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sz="2400" b="1" dirty="0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Kelvin </a:t>
            </a:r>
            <a:r>
              <a:rPr lang="en-US" sz="2400" b="1" dirty="0" err="1">
                <a:solidFill>
                  <a:schemeClr val="accent2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Nainggolan</a:t>
            </a:r>
            <a:endParaRPr lang="id-ID" sz="2400" b="1" dirty="0">
              <a:solidFill>
                <a:schemeClr val="accent2"/>
              </a:solidFill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874613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b="1" dirty="0"/>
              <a:t>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4000" dirty="0">
                <a:latin typeface="Book Antiqua" panose="02040602050305030304" pitchFamily="18" charset="0"/>
              </a:rPr>
              <a:t>Introduction</a:t>
            </a:r>
          </a:p>
          <a:p>
            <a:r>
              <a:rPr lang="en-US" sz="4000" dirty="0">
                <a:latin typeface="Book Antiqua" panose="02040602050305030304" pitchFamily="18" charset="0"/>
              </a:rPr>
              <a:t>System Overview</a:t>
            </a:r>
          </a:p>
          <a:p>
            <a:r>
              <a:rPr lang="en-US" sz="4000" dirty="0">
                <a:latin typeface="Book Antiqua" panose="02040602050305030304" pitchFamily="18" charset="0"/>
              </a:rPr>
              <a:t>Product Demo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50235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7654" y="426720"/>
            <a:ext cx="8596668" cy="650240"/>
          </a:xfrm>
        </p:spPr>
        <p:txBody>
          <a:bodyPr>
            <a:normAutofit/>
          </a:bodyPr>
          <a:lstStyle/>
          <a:p>
            <a:r>
              <a:rPr lang="id-ID" b="1" dirty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7654" y="1259840"/>
            <a:ext cx="10046547" cy="5049520"/>
          </a:xfrm>
        </p:spPr>
        <p:txBody>
          <a:bodyPr>
            <a:noAutofit/>
          </a:bodyPr>
          <a:lstStyle/>
          <a:p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Topic: </a:t>
            </a:r>
          </a:p>
          <a:p>
            <a:pPr marL="0" indent="0">
              <a:buNone/>
            </a:pPr>
            <a:r>
              <a:rPr lang="en-US" altLang="en-US" sz="2400" b="1" dirty="0">
                <a:latin typeface="Times New Roman" panose="02020603050405020304" pitchFamily="18" charset="0"/>
                <a:ea typeface="Verdana" panose="020B0604030504040204" pitchFamily="34" charset="0"/>
                <a:cs typeface="Times New Roman" panose="02020603050405020304" pitchFamily="18" charset="0"/>
              </a:rPr>
              <a:t>C</a:t>
            </a:r>
            <a:r>
              <a:rPr lang="id-ID" altLang="en-US" sz="2400" b="1" dirty="0">
                <a:latin typeface="Times New Roman" panose="02020603050405020304" pitchFamily="18" charset="0"/>
                <a:ea typeface="Verdana" panose="020B0604030504040204" pitchFamily="34" charset="0"/>
                <a:cs typeface="Times New Roman" panose="02020603050405020304" pitchFamily="18" charset="0"/>
              </a:rPr>
              <a:t>ampus Information System : </a:t>
            </a:r>
            <a:r>
              <a:rPr lang="en-US" altLang="en-US" sz="2400" b="1" dirty="0">
                <a:latin typeface="Times New Roman" panose="02020603050405020304" pitchFamily="18" charset="0"/>
                <a:ea typeface="Verdana" panose="020B0604030504040204" pitchFamily="34" charset="0"/>
                <a:cs typeface="Times New Roman" panose="02020603050405020304" pitchFamily="18" charset="0"/>
              </a:rPr>
              <a:t> </a:t>
            </a:r>
            <a:r>
              <a:rPr lang="id-ID" altLang="en-US" sz="2400" b="1" dirty="0">
                <a:latin typeface="Times New Roman" panose="02020603050405020304" pitchFamily="18" charset="0"/>
                <a:ea typeface="Verdana" panose="020B0604030504040204" pitchFamily="34" charset="0"/>
                <a:cs typeface="Times New Roman" panose="02020603050405020304" pitchFamily="18" charset="0"/>
              </a:rPr>
              <a:t>Modul</a:t>
            </a:r>
            <a:r>
              <a:rPr lang="en-US" altLang="en-US" sz="2400" b="1" dirty="0">
                <a:latin typeface="Times New Roman" panose="02020603050405020304" pitchFamily="18" charset="0"/>
                <a:ea typeface="Verdana" panose="020B0604030504040204" pitchFamily="34" charset="0"/>
                <a:cs typeface="Times New Roman" panose="02020603050405020304" pitchFamily="18" charset="0"/>
              </a:rPr>
              <a:t> </a:t>
            </a:r>
            <a:r>
              <a:rPr lang="en-US" altLang="en-US" sz="2400" b="1" dirty="0" err="1">
                <a:latin typeface="Times New Roman" panose="02020603050405020304" pitchFamily="18" charset="0"/>
                <a:ea typeface="Verdana" panose="020B0604030504040204" pitchFamily="34" charset="0"/>
                <a:cs typeface="Times New Roman" panose="02020603050405020304" pitchFamily="18" charset="0"/>
              </a:rPr>
              <a:t>Koperasi</a:t>
            </a:r>
            <a:endParaRPr lang="en-US" sz="2400" b="1" dirty="0">
              <a:latin typeface="Times New Roman" panose="02020603050405020304" pitchFamily="18" charset="0"/>
              <a:ea typeface="Verdana" panose="020B0604030504040204" pitchFamily="34" charset="0"/>
              <a:cs typeface="Times New Roman" panose="02020603050405020304" pitchFamily="18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Background:</a:t>
            </a:r>
          </a:p>
          <a:p>
            <a:pPr marL="0" indent="0">
              <a:buNone/>
            </a:pPr>
            <a:r>
              <a:rPr 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To complete the second year project</a:t>
            </a:r>
          </a:p>
          <a:p>
            <a:pPr marL="0" indent="0">
              <a:buNone/>
            </a:pPr>
            <a:r>
              <a:rPr 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To assist Store Managers in terms of managing cooperative data and simplify sales, purchase transactions and recapitulate data</a:t>
            </a:r>
          </a:p>
          <a:p>
            <a:pPr marL="0" indent="0">
              <a:buNone/>
            </a:pPr>
            <a:r>
              <a:rPr lang="en-ID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</a:t>
            </a:r>
            <a:r>
              <a:rPr 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assist the inventory officer in terms of requesting procurement of cooperative goods</a:t>
            </a:r>
          </a:p>
          <a:p>
            <a:pPr marL="0" indent="0">
              <a:buNone/>
            </a:pPr>
            <a:r>
              <a:rPr lang="en-ID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4. </a:t>
            </a:r>
            <a:r>
              <a:rPr 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assist the management of the cooperative in terms of validating the procurement request by the inventory officer</a:t>
            </a:r>
          </a:p>
          <a:p>
            <a:r>
              <a:rPr 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Objective:</a:t>
            </a:r>
          </a:p>
          <a:p>
            <a:r>
              <a:rPr lang="en-US" sz="2000" dirty="0"/>
              <a:t>Helps manage cooperative data and transactions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3430317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d-ID" b="1" dirty="0"/>
              <a:t>System Overview - </a:t>
            </a:r>
            <a:r>
              <a:rPr lang="id-ID" dirty="0"/>
              <a:t>Current System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en-US" sz="4000" dirty="0"/>
              <a:t>Transactions manually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4400" dirty="0"/>
              <a:t>Request</a:t>
            </a:r>
            <a:r>
              <a:rPr lang="en-US" sz="4000" dirty="0"/>
              <a:t> for procurement of goods manually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4000" dirty="0"/>
              <a:t>Recapitulation of data manually</a:t>
            </a:r>
            <a:br>
              <a:rPr lang="en-US" sz="4000" dirty="0"/>
            </a:b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35658771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b="1" dirty="0"/>
              <a:t>System Overview - </a:t>
            </a:r>
            <a:r>
              <a:rPr lang="id-ID" dirty="0"/>
              <a:t>Target System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-426720" y="1584960"/>
            <a:ext cx="9700723" cy="4724400"/>
          </a:xfrm>
        </p:spPr>
        <p:txBody>
          <a:bodyPr>
            <a:normAutofit/>
          </a:bodyPr>
          <a:lstStyle/>
          <a:p>
            <a:pPr marL="1739646" lvl="8" indent="-514350">
              <a:buFont typeface="Wingdings" panose="05000000000000000000" pitchFamily="2" charset="2"/>
              <a:buChar char="q"/>
            </a:pPr>
            <a:r>
              <a:rPr lang="en-US" sz="3200" dirty="0"/>
              <a:t>Manage data through the system</a:t>
            </a:r>
          </a:p>
          <a:p>
            <a:pPr marL="1739646" lvl="8" indent="-514350">
              <a:buFont typeface="Wingdings" panose="05000000000000000000" pitchFamily="2" charset="2"/>
              <a:buChar char="q"/>
            </a:pPr>
            <a:r>
              <a:rPr lang="en-US" sz="3200" dirty="0"/>
              <a:t>Recapitulate data through the system</a:t>
            </a:r>
          </a:p>
          <a:p>
            <a:pPr marL="1739646" lvl="8" indent="-514350">
              <a:buFont typeface="Wingdings" panose="05000000000000000000" pitchFamily="2" charset="2"/>
              <a:buChar char="q"/>
            </a:pPr>
            <a:r>
              <a:rPr lang="en-US" sz="3200" dirty="0"/>
              <a:t>Request for procurement of goods through the system</a:t>
            </a:r>
          </a:p>
          <a:p>
            <a:pPr marL="1739646" lvl="8" indent="-514350">
              <a:buFont typeface="Wingdings" panose="05000000000000000000" pitchFamily="2" charset="2"/>
              <a:buChar char="q"/>
            </a:pPr>
            <a:r>
              <a:rPr lang="en-US" sz="3200" dirty="0"/>
              <a:t>Validate the application through the system</a:t>
            </a:r>
          </a:p>
          <a:p>
            <a:pPr marL="1739646" lvl="8" indent="-514350">
              <a:buFont typeface="Wingdings" panose="05000000000000000000" pitchFamily="2" charset="2"/>
              <a:buChar char="q"/>
            </a:pPr>
            <a:r>
              <a:rPr lang="en-US" sz="3200" dirty="0"/>
              <a:t>Managing vendor data through the system</a:t>
            </a:r>
          </a:p>
        </p:txBody>
      </p:sp>
    </p:spTree>
    <p:extLst>
      <p:ext uri="{BB962C8B-B14F-4D97-AF65-F5344CB8AC3E}">
        <p14:creationId xmlns:p14="http://schemas.microsoft.com/office/powerpoint/2010/main" val="17525508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55800" y="215900"/>
            <a:ext cx="5888568" cy="3525520"/>
          </a:xfrm>
        </p:spPr>
        <p:txBody>
          <a:bodyPr/>
          <a:lstStyle/>
          <a:p>
            <a:pPr algn="ctr"/>
            <a:r>
              <a:rPr lang="id-ID" b="1" dirty="0"/>
              <a:t>Product Demo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6204791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81000"/>
            <a:ext cx="5355168" cy="3614420"/>
          </a:xfrm>
        </p:spPr>
        <p:txBody>
          <a:bodyPr/>
          <a:lstStyle/>
          <a:p>
            <a:pPr algn="ctr"/>
            <a:r>
              <a:rPr lang="en-US" sz="8000" b="1" dirty="0"/>
              <a:t>Thank You</a:t>
            </a:r>
            <a:br>
              <a:rPr lang="en-US" b="1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1127381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1058</TotalTime>
  <Words>174</Words>
  <Application>Microsoft Office PowerPoint</Application>
  <PresentationFormat>Widescreen</PresentationFormat>
  <Paragraphs>32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6" baseType="lpstr">
      <vt:lpstr>Arial</vt:lpstr>
      <vt:lpstr>Arial Black</vt:lpstr>
      <vt:lpstr>Book Antiqua</vt:lpstr>
      <vt:lpstr>Times New Roman</vt:lpstr>
      <vt:lpstr>Trebuchet MS</vt:lpstr>
      <vt:lpstr>Verdana</vt:lpstr>
      <vt:lpstr>Wingdings</vt:lpstr>
      <vt:lpstr>Wingdings 3</vt:lpstr>
      <vt:lpstr>Facet</vt:lpstr>
      <vt:lpstr>SECOND YEAR PROJECT</vt:lpstr>
      <vt:lpstr>Overview</vt:lpstr>
      <vt:lpstr>Introduction</vt:lpstr>
      <vt:lpstr>System Overview - Current System</vt:lpstr>
      <vt:lpstr>System Overview - Target System</vt:lpstr>
      <vt:lpstr>Product Demo</vt:lpstr>
      <vt:lpstr>Thank You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SECOND YEAR PROJECT</dc:title>
  <dc:creator>Sondang Sartika Siahaan</dc:creator>
  <cp:lastModifiedBy>ovryenni pandiangan</cp:lastModifiedBy>
  <cp:revision>17</cp:revision>
  <dcterms:created xsi:type="dcterms:W3CDTF">2018-06-07T02:28:49Z</dcterms:created>
  <dcterms:modified xsi:type="dcterms:W3CDTF">2018-06-08T15:03:06Z</dcterms:modified>
</cp:coreProperties>
</file>

<file path=docProps/thumbnail.jpeg>
</file>